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88" r:id="rId3"/>
    <p:sldId id="270" r:id="rId4"/>
    <p:sldId id="271" r:id="rId5"/>
    <p:sldId id="283" r:id="rId6"/>
    <p:sldId id="282" r:id="rId7"/>
    <p:sldId id="284" r:id="rId8"/>
    <p:sldId id="274" r:id="rId9"/>
    <p:sldId id="275" r:id="rId10"/>
    <p:sldId id="285" r:id="rId11"/>
    <p:sldId id="286" r:id="rId12"/>
    <p:sldId id="295" r:id="rId13"/>
    <p:sldId id="290" r:id="rId14"/>
    <p:sldId id="293" r:id="rId15"/>
    <p:sldId id="291" r:id="rId16"/>
    <p:sldId id="294" r:id="rId17"/>
    <p:sldId id="279" r:id="rId18"/>
    <p:sldId id="281" r:id="rId19"/>
    <p:sldId id="296" r:id="rId20"/>
    <p:sldId id="297" r:id="rId21"/>
    <p:sldId id="298" r:id="rId22"/>
    <p:sldId id="299" r:id="rId23"/>
    <p:sldId id="287" r:id="rId24"/>
    <p:sldId id="28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EB4F"/>
    <a:srgbClr val="1D683C"/>
    <a:srgbClr val="D5E9C9"/>
    <a:srgbClr val="E8E2D6"/>
    <a:srgbClr val="665136"/>
    <a:srgbClr val="797458"/>
    <a:srgbClr val="A0F395"/>
    <a:srgbClr val="B3FA90"/>
    <a:srgbClr val="96F29F"/>
    <a:srgbClr val="85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94618" autoAdjust="0"/>
  </p:normalViewPr>
  <p:slideViewPr>
    <p:cSldViewPr snapToGrid="0">
      <p:cViewPr>
        <p:scale>
          <a:sx n="75" d="100"/>
          <a:sy n="75" d="100"/>
        </p:scale>
        <p:origin x="-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01FB-4F50-496A-8BC5-38F7A898155E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D2F9D-0118-4183-8DD5-E9FA75042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2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57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79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4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2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0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4B4B9-D49E-4D14-99A8-C3A8085C32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3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27C63-F97A-4F07-8071-6AD73EA8C2D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2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50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89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0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5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0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0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3514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71140" y="4858375"/>
            <a:ext cx="6347077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김나예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 </a:t>
            </a:r>
            <a:r>
              <a:rPr lang="ko-KR" altLang="en-US" sz="2800" b="1" dirty="0" err="1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김보라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양수정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 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천혜미</a:t>
            </a:r>
            <a:endParaRPr lang="en-US" altLang="ko-KR" dirty="0">
              <a:solidFill>
                <a:srgbClr val="1D683C"/>
              </a:solidFill>
              <a:latin typeface="+mj-lt"/>
              <a:ea typeface="LG Smart UI SemiBold" panose="020B07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2837975-AC27-4A42-9408-2051E4AD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5"/>
          <a:stretch/>
        </p:blipFill>
        <p:spPr>
          <a:xfrm>
            <a:off x="0" y="-246826"/>
            <a:ext cx="12192000" cy="40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solidFill>
            <a:srgbClr val="E8E2D6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웹 페이지 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90BB1-9D41-4624-86F3-C746C6C2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기능 별 리뷰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A6D99-A764-4606-92FE-9AE688872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1" y="213360"/>
            <a:ext cx="5561600" cy="62625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81" y="2959100"/>
            <a:ext cx="4815840" cy="34366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705488"/>
            <a:ext cx="5486400" cy="3429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137677"/>
            <a:ext cx="5486400" cy="342900"/>
          </a:xfrm>
          <a:prstGeom prst="rect">
            <a:avLst/>
          </a:prstGeom>
        </p:spPr>
      </p:pic>
      <p:sp>
        <p:nvSpPr>
          <p:cNvPr id="29" name="설명선 1 28"/>
          <p:cNvSpPr/>
          <p:nvPr/>
        </p:nvSpPr>
        <p:spPr>
          <a:xfrm>
            <a:off x="127560" y="5482635"/>
            <a:ext cx="5877560" cy="1179566"/>
          </a:xfrm>
          <a:prstGeom prst="borderCallout1">
            <a:avLst>
              <a:gd name="adj1" fmla="val 51046"/>
              <a:gd name="adj2" fmla="val 100057"/>
              <a:gd name="adj3" fmla="val -4580"/>
              <a:gd name="adj4" fmla="val 131035"/>
            </a:avLst>
          </a:prstGeom>
          <a:noFill/>
          <a:ln w="76200">
            <a:solidFill>
              <a:srgbClr val="7D7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485700" y="1098634"/>
            <a:ext cx="18288000" cy="2538977"/>
            <a:chOff x="3485700" y="1098634"/>
            <a:chExt cx="18288000" cy="253897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35" r="-54435"/>
            <a:stretch/>
          </p:blipFill>
          <p:spPr>
            <a:xfrm>
              <a:off x="3485700" y="2494611"/>
              <a:ext cx="18288000" cy="1143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35" r="-54435"/>
            <a:stretch/>
          </p:blipFill>
          <p:spPr>
            <a:xfrm>
              <a:off x="3485700" y="1098634"/>
              <a:ext cx="18288000" cy="1143000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>
            <a:xfrm>
              <a:off x="9845040" y="1788160"/>
              <a:ext cx="609600" cy="0"/>
            </a:xfrm>
            <a:prstGeom prst="line">
              <a:avLst/>
            </a:prstGeom>
            <a:ln w="76200">
              <a:solidFill>
                <a:srgbClr val="7D7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9117807" y="3232896"/>
              <a:ext cx="2334733" cy="0"/>
            </a:xfrm>
            <a:prstGeom prst="line">
              <a:avLst/>
            </a:prstGeom>
            <a:ln w="76200">
              <a:solidFill>
                <a:srgbClr val="7D7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10149840" y="2014429"/>
              <a:ext cx="0" cy="703702"/>
            </a:xfrm>
            <a:prstGeom prst="straightConnector1">
              <a:avLst/>
            </a:prstGeom>
            <a:ln w="76200">
              <a:solidFill>
                <a:srgbClr val="7D76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3A0D779-9762-4A21-8F56-703C298CA7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5" name="자유형: 도형 4">
            <a:extLst>
              <a:ext uri="{FF2B5EF4-FFF2-40B4-BE49-F238E27FC236}">
                <a16:creationId xmlns:a16="http://schemas.microsoft.com/office/drawing/2014/main" id="{46728B48-7E87-463E-9ABB-1FBB314B088D}"/>
              </a:ext>
            </a:extLst>
          </p:cNvPr>
          <p:cNvSpPr/>
          <p:nvPr/>
        </p:nvSpPr>
        <p:spPr>
          <a:xfrm>
            <a:off x="7589520" y="235172"/>
            <a:ext cx="3135827" cy="637194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lang="en-US" altLang="ko-KR" sz="20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Header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Tail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7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A0A68B-1B1D-47C3-BC2B-44FEB749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49" y="402772"/>
            <a:ext cx="5507914" cy="6467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CA755-2D99-4803-990A-90BAB211F81A}"/>
              </a:ext>
            </a:extLst>
          </p:cNvPr>
          <p:cNvSpPr txBox="1"/>
          <p:nvPr/>
        </p:nvSpPr>
        <p:spPr>
          <a:xfrm>
            <a:off x="1359022" y="1070599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5CCB-E223-4148-A666-65711E11F475}"/>
              </a:ext>
            </a:extLst>
          </p:cNvPr>
          <p:cNvSpPr txBox="1"/>
          <p:nvPr/>
        </p:nvSpPr>
        <p:spPr>
          <a:xfrm>
            <a:off x="1359022" y="2683126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397C6-6861-454E-92D7-93BE16BDFE59}"/>
              </a:ext>
            </a:extLst>
          </p:cNvPr>
          <p:cNvSpPr txBox="1"/>
          <p:nvPr/>
        </p:nvSpPr>
        <p:spPr>
          <a:xfrm>
            <a:off x="1359022" y="3898575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B4687-08D3-4090-885E-5B6C4D85120E}"/>
              </a:ext>
            </a:extLst>
          </p:cNvPr>
          <p:cNvSpPr txBox="1"/>
          <p:nvPr/>
        </p:nvSpPr>
        <p:spPr>
          <a:xfrm>
            <a:off x="1359022" y="5013343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E0B00-8BA4-45A9-BD5B-BC009C177AC6}"/>
              </a:ext>
            </a:extLst>
          </p:cNvPr>
          <p:cNvSpPr txBox="1"/>
          <p:nvPr/>
        </p:nvSpPr>
        <p:spPr>
          <a:xfrm>
            <a:off x="2946672" y="1070599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321AD-EA7B-4DBC-A76D-AA0B60F39085}"/>
              </a:ext>
            </a:extLst>
          </p:cNvPr>
          <p:cNvSpPr txBox="1"/>
          <p:nvPr/>
        </p:nvSpPr>
        <p:spPr>
          <a:xfrm>
            <a:off x="2946672" y="2931442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AD1D9-52CD-4482-BF4C-01B8F9F24E31}"/>
              </a:ext>
            </a:extLst>
          </p:cNvPr>
          <p:cNvSpPr txBox="1"/>
          <p:nvPr/>
        </p:nvSpPr>
        <p:spPr>
          <a:xfrm>
            <a:off x="2946672" y="454926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2D897-19CB-41CC-BD78-1735518C95E1}"/>
              </a:ext>
            </a:extLst>
          </p:cNvPr>
          <p:cNvSpPr txBox="1"/>
          <p:nvPr/>
        </p:nvSpPr>
        <p:spPr>
          <a:xfrm>
            <a:off x="4519083" y="1081357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D27F6-FB54-4F52-8162-F161B79551DE}"/>
              </a:ext>
            </a:extLst>
          </p:cNvPr>
          <p:cNvSpPr txBox="1"/>
          <p:nvPr/>
        </p:nvSpPr>
        <p:spPr>
          <a:xfrm>
            <a:off x="4519083" y="2683126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0A4F6-2D84-4C53-B4C3-8A51F97C70FC}"/>
              </a:ext>
            </a:extLst>
          </p:cNvPr>
          <p:cNvSpPr txBox="1"/>
          <p:nvPr/>
        </p:nvSpPr>
        <p:spPr>
          <a:xfrm>
            <a:off x="4519083" y="378784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7F2BF-A251-433C-8378-D66A532A5D44}"/>
              </a:ext>
            </a:extLst>
          </p:cNvPr>
          <p:cNvSpPr txBox="1"/>
          <p:nvPr/>
        </p:nvSpPr>
        <p:spPr>
          <a:xfrm>
            <a:off x="4519083" y="5382675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2E1B3-9370-472C-9489-CF1C624E8E62}"/>
              </a:ext>
            </a:extLst>
          </p:cNvPr>
          <p:cNvSpPr txBox="1"/>
          <p:nvPr/>
        </p:nvSpPr>
        <p:spPr>
          <a:xfrm>
            <a:off x="4986142" y="45801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Shop_num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82238-5936-48A3-8A67-C542AA53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594" y="879472"/>
            <a:ext cx="3062384" cy="3054532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AE4C2E3-C84A-46E9-B070-8BBDD1FE63D0}"/>
              </a:ext>
            </a:extLst>
          </p:cNvPr>
          <p:cNvSpPr/>
          <p:nvPr/>
        </p:nvSpPr>
        <p:spPr>
          <a:xfrm>
            <a:off x="9053491" y="3972514"/>
            <a:ext cx="524655" cy="979979"/>
          </a:xfrm>
          <a:prstGeom prst="downArrow">
            <a:avLst/>
          </a:prstGeom>
          <a:solidFill>
            <a:srgbClr val="D5E9C9"/>
          </a:solidFill>
          <a:ln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63F300-35D5-46AA-B159-36063E8D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862" y="5198009"/>
            <a:ext cx="5507914" cy="5539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C0BF49-E3FF-46AC-8F5A-BC8B31467F2B}"/>
              </a:ext>
            </a:extLst>
          </p:cNvPr>
          <p:cNvSpPr txBox="1"/>
          <p:nvPr/>
        </p:nvSpPr>
        <p:spPr>
          <a:xfrm>
            <a:off x="9578146" y="4190957"/>
            <a:ext cx="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Click!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2F8E5D-72A1-425F-979D-80C99015691B}"/>
              </a:ext>
            </a:extLst>
          </p:cNvPr>
          <p:cNvSpPr/>
          <p:nvPr/>
        </p:nvSpPr>
        <p:spPr>
          <a:xfrm>
            <a:off x="9144001" y="5322715"/>
            <a:ext cx="2865815" cy="369332"/>
          </a:xfrm>
          <a:prstGeom prst="rect">
            <a:avLst/>
          </a:prstGeom>
          <a:noFill/>
          <a:ln w="44450">
            <a:solidFill>
              <a:srgbClr val="62E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4">
            <a:extLst>
              <a:ext uri="{FF2B5EF4-FFF2-40B4-BE49-F238E27FC236}">
                <a16:creationId xmlns:a16="http://schemas.microsoft.com/office/drawing/2014/main" id="{7A566C0A-5C3A-4D4C-866C-7345E061C2D4}"/>
              </a:ext>
            </a:extLst>
          </p:cNvPr>
          <p:cNvSpPr/>
          <p:nvPr/>
        </p:nvSpPr>
        <p:spPr>
          <a:xfrm>
            <a:off x="8982249" y="196996"/>
            <a:ext cx="1932701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Shop_list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5E3CC9-2CE9-4179-884F-5B28560C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18" y="3762407"/>
            <a:ext cx="8989443" cy="2928634"/>
          </a:xfrm>
          <a:prstGeom prst="rect">
            <a:avLst/>
          </a:prstGeom>
          <a:ln>
            <a:solidFill>
              <a:srgbClr val="F296DA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904D95-37C4-45B6-B4CE-E15B3472A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2"/>
          <a:stretch/>
        </p:blipFill>
        <p:spPr>
          <a:xfrm>
            <a:off x="240618" y="735566"/>
            <a:ext cx="10653409" cy="2456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6C62A-A0B0-4992-BB2C-C6A83994226C}"/>
              </a:ext>
            </a:extLst>
          </p:cNvPr>
          <p:cNvSpPr txBox="1"/>
          <p:nvPr/>
        </p:nvSpPr>
        <p:spPr>
          <a:xfrm>
            <a:off x="262133" y="301726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 </a:t>
            </a:r>
            <a:r>
              <a:rPr lang="ko-KR" altLang="en-US" b="1" dirty="0">
                <a:solidFill>
                  <a:srgbClr val="1D683C"/>
                </a:solidFill>
              </a:rPr>
              <a:t>식당 </a:t>
            </a:r>
            <a:r>
              <a:rPr lang="en-US" altLang="ko-KR" b="1" dirty="0">
                <a:solidFill>
                  <a:srgbClr val="1D683C"/>
                </a:solidFill>
              </a:rPr>
              <a:t>DB (MYSQL)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92F28-184E-4011-B3FF-E7B30944BCE1}"/>
              </a:ext>
            </a:extLst>
          </p:cNvPr>
          <p:cNvSpPr txBox="1"/>
          <p:nvPr/>
        </p:nvSpPr>
        <p:spPr>
          <a:xfrm>
            <a:off x="276220" y="3318680"/>
            <a:ext cx="215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 </a:t>
            </a:r>
            <a:r>
              <a:rPr lang="en-US" altLang="ko-KR" b="1" dirty="0" err="1">
                <a:solidFill>
                  <a:srgbClr val="1D683C"/>
                </a:solidFill>
              </a:rPr>
              <a:t>ShopList</a:t>
            </a:r>
            <a:r>
              <a:rPr lang="en-US" altLang="ko-KR" b="1" dirty="0">
                <a:solidFill>
                  <a:srgbClr val="1D683C"/>
                </a:solidFill>
              </a:rPr>
              <a:t>. JSP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8E5A0-F349-4293-8836-5CDC04C57929}"/>
              </a:ext>
            </a:extLst>
          </p:cNvPr>
          <p:cNvSpPr/>
          <p:nvPr/>
        </p:nvSpPr>
        <p:spPr>
          <a:xfrm>
            <a:off x="1526475" y="5042681"/>
            <a:ext cx="2588325" cy="368085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B5F97-05F8-4EDB-8394-85E221CBFCB3}"/>
              </a:ext>
            </a:extLst>
          </p:cNvPr>
          <p:cNvSpPr/>
          <p:nvPr/>
        </p:nvSpPr>
        <p:spPr>
          <a:xfrm>
            <a:off x="754315" y="4630739"/>
            <a:ext cx="3360485" cy="173552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A956F7-5425-4C7E-AE07-B89B7BBBD5E4}"/>
              </a:ext>
            </a:extLst>
          </p:cNvPr>
          <p:cNvSpPr/>
          <p:nvPr/>
        </p:nvSpPr>
        <p:spPr>
          <a:xfrm>
            <a:off x="1963355" y="5475274"/>
            <a:ext cx="7266706" cy="207509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47085C-A6C2-41C2-8D39-B2888A8CFF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>
          <a:xfrm>
            <a:off x="5596708" y="5903673"/>
            <a:ext cx="6218751" cy="450093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5038CEB-8580-453D-A005-77CB9D1C3BAA}"/>
              </a:ext>
            </a:extLst>
          </p:cNvPr>
          <p:cNvSpPr/>
          <p:nvPr/>
        </p:nvSpPr>
        <p:spPr>
          <a:xfrm rot="1929245">
            <a:off x="5286703" y="5766688"/>
            <a:ext cx="387345" cy="179009"/>
          </a:xfrm>
          <a:prstGeom prst="rightArrow">
            <a:avLst/>
          </a:prstGeom>
          <a:solidFill>
            <a:srgbClr val="62EB4F"/>
          </a:solidFill>
          <a:ln>
            <a:noFill/>
          </a:ln>
          <a:effectLst>
            <a:glow rad="63500">
              <a:srgbClr val="62EB4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id="{D2F1B83B-D038-4B3B-872A-E6173AE86614}"/>
              </a:ext>
            </a:extLst>
          </p:cNvPr>
          <p:cNvSpPr/>
          <p:nvPr/>
        </p:nvSpPr>
        <p:spPr>
          <a:xfrm>
            <a:off x="8982249" y="196996"/>
            <a:ext cx="1932701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Shop_list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28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4" grpId="0" animBg="1"/>
      <p:bldP spid="1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4C5068-DE08-4FA6-A285-A17A06D3E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4"/>
          <a:stretch/>
        </p:blipFill>
        <p:spPr>
          <a:xfrm>
            <a:off x="8027053" y="1473200"/>
            <a:ext cx="3806638" cy="49488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715514-2EB5-4FF7-B526-6F8692C25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2" t="12616" r="9610" b="6310"/>
          <a:stretch/>
        </p:blipFill>
        <p:spPr>
          <a:xfrm>
            <a:off x="201877" y="1473200"/>
            <a:ext cx="3180080" cy="259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FA832F-97B8-46D5-B970-AB6E38617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186" y="1473200"/>
            <a:ext cx="3806638" cy="494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63167-50B2-4D84-9C16-A3AA12225355}"/>
              </a:ext>
            </a:extLst>
          </p:cNvPr>
          <p:cNvSpPr txBox="1"/>
          <p:nvPr/>
        </p:nvSpPr>
        <p:spPr>
          <a:xfrm>
            <a:off x="333957" y="10015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CA322-E8D4-44AF-ADA5-F9012BFC6A26}"/>
              </a:ext>
            </a:extLst>
          </p:cNvPr>
          <p:cNvSpPr txBox="1"/>
          <p:nvPr/>
        </p:nvSpPr>
        <p:spPr>
          <a:xfrm>
            <a:off x="3801186" y="1024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회원가입</a:t>
            </a:r>
            <a:r>
              <a:rPr lang="en-US" altLang="ko-KR" b="1" dirty="0">
                <a:solidFill>
                  <a:srgbClr val="1D683C"/>
                </a:solidFill>
              </a:rPr>
              <a:t>(member add)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D482C-C5D1-43F9-8AE7-8C4108F1A2EE}"/>
              </a:ext>
            </a:extLst>
          </p:cNvPr>
          <p:cNvSpPr txBox="1"/>
          <p:nvPr/>
        </p:nvSpPr>
        <p:spPr>
          <a:xfrm>
            <a:off x="8027052" y="1001553"/>
            <a:ext cx="4071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마이 페이지</a:t>
            </a:r>
            <a:r>
              <a:rPr lang="en-US" altLang="ko-KR" b="1" dirty="0">
                <a:solidFill>
                  <a:srgbClr val="1D683C"/>
                </a:solidFill>
              </a:rPr>
              <a:t>(member update/delete)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0C4B234B-D5BC-4B6B-96B9-8DABE7084BD2}"/>
              </a:ext>
            </a:extLst>
          </p:cNvPr>
          <p:cNvSpPr/>
          <p:nvPr/>
        </p:nvSpPr>
        <p:spPr>
          <a:xfrm>
            <a:off x="8549641" y="231286"/>
            <a:ext cx="2365310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Login &amp; Member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95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92F28-184E-4011-B3FF-E7B30944BCE1}"/>
              </a:ext>
            </a:extLst>
          </p:cNvPr>
          <p:cNvSpPr txBox="1"/>
          <p:nvPr/>
        </p:nvSpPr>
        <p:spPr>
          <a:xfrm>
            <a:off x="343413" y="73738"/>
            <a:ext cx="320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</a:t>
            </a:r>
            <a:r>
              <a:rPr lang="en-US" altLang="ko-KR" b="1" dirty="0" err="1">
                <a:solidFill>
                  <a:srgbClr val="1D683C"/>
                </a:solidFill>
              </a:rPr>
              <a:t>Mypage</a:t>
            </a:r>
            <a:r>
              <a:rPr lang="en-US" altLang="ko-KR" b="1" dirty="0">
                <a:solidFill>
                  <a:srgbClr val="1D683C"/>
                </a:solidFill>
              </a:rPr>
              <a:t>. JSP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74EF6-E70C-4E42-AD3B-7F4F3C311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3" t="1333" r="44863" b="35439"/>
          <a:stretch/>
        </p:blipFill>
        <p:spPr>
          <a:xfrm>
            <a:off x="343413" y="480820"/>
            <a:ext cx="5364480" cy="61844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8E5A0-F349-4293-8836-5CDC04C57929}"/>
              </a:ext>
            </a:extLst>
          </p:cNvPr>
          <p:cNvSpPr/>
          <p:nvPr/>
        </p:nvSpPr>
        <p:spPr>
          <a:xfrm>
            <a:off x="1137920" y="936350"/>
            <a:ext cx="2204720" cy="211730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2071F8-7710-4E2E-A8A3-FDA74446E7E6}"/>
              </a:ext>
            </a:extLst>
          </p:cNvPr>
          <p:cNvSpPr/>
          <p:nvPr/>
        </p:nvSpPr>
        <p:spPr>
          <a:xfrm>
            <a:off x="1779014" y="5569719"/>
            <a:ext cx="689866" cy="211321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7426C7-65E1-41C9-A237-0E88D5C78F2C}"/>
              </a:ext>
            </a:extLst>
          </p:cNvPr>
          <p:cNvSpPr/>
          <p:nvPr/>
        </p:nvSpPr>
        <p:spPr>
          <a:xfrm>
            <a:off x="1386840" y="6308185"/>
            <a:ext cx="2656840" cy="211730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4">
            <a:extLst>
              <a:ext uri="{FF2B5EF4-FFF2-40B4-BE49-F238E27FC236}">
                <a16:creationId xmlns:a16="http://schemas.microsoft.com/office/drawing/2014/main" id="{516B4DF1-7404-40DB-BEF4-70E795736E2D}"/>
              </a:ext>
            </a:extLst>
          </p:cNvPr>
          <p:cNvSpPr/>
          <p:nvPr/>
        </p:nvSpPr>
        <p:spPr>
          <a:xfrm>
            <a:off x="8549641" y="242716"/>
            <a:ext cx="2365310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 page 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77E25-5A0B-455C-8CCF-C87F302B5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269" y="2066913"/>
            <a:ext cx="6019317" cy="3622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DC8E4-7172-48E1-B2E1-9D9A324895F1}"/>
              </a:ext>
            </a:extLst>
          </p:cNvPr>
          <p:cNvSpPr txBox="1"/>
          <p:nvPr/>
        </p:nvSpPr>
        <p:spPr>
          <a:xfrm>
            <a:off x="5951733" y="1606380"/>
            <a:ext cx="4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-MemberUpdateController.java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13952E-CE98-4E40-A60E-5B461122D666}"/>
              </a:ext>
            </a:extLst>
          </p:cNvPr>
          <p:cNvSpPr/>
          <p:nvPr/>
        </p:nvSpPr>
        <p:spPr>
          <a:xfrm>
            <a:off x="6353126" y="4358778"/>
            <a:ext cx="3623994" cy="385941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9DE3D-37F9-4BCF-9B2A-E74D03ADC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506" y="261920"/>
            <a:ext cx="3669181" cy="2189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9EB2A36-FB62-46B6-A096-DE9ED9BEE455}"/>
              </a:ext>
            </a:extLst>
          </p:cNvPr>
          <p:cNvSpPr/>
          <p:nvPr/>
        </p:nvSpPr>
        <p:spPr>
          <a:xfrm>
            <a:off x="3268003" y="210072"/>
            <a:ext cx="555674" cy="326219"/>
          </a:xfrm>
          <a:prstGeom prst="ellipse">
            <a:avLst/>
          </a:prstGeom>
          <a:noFill/>
          <a:ln>
            <a:solidFill>
              <a:srgbClr val="62E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6" grpId="0" animBg="1"/>
      <p:bldP spid="18" grpId="0" animBg="1"/>
      <p:bldP spid="15" grpId="0"/>
      <p:bldP spid="1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48E3BE-3744-44E4-A932-73FCA22A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6" y="1257914"/>
            <a:ext cx="11765280" cy="259018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3BEE875-DB4E-4184-B8B5-4894478B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6" y="2640893"/>
            <a:ext cx="6078984" cy="3781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B6A7E4-DD09-4347-8256-E0172B6D3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18" b="10234"/>
          <a:stretch/>
        </p:blipFill>
        <p:spPr>
          <a:xfrm>
            <a:off x="255496" y="249745"/>
            <a:ext cx="8345579" cy="79188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493E7D-F741-459B-8C69-A9420C5A0DDB}"/>
              </a:ext>
            </a:extLst>
          </p:cNvPr>
          <p:cNvSpPr/>
          <p:nvPr/>
        </p:nvSpPr>
        <p:spPr>
          <a:xfrm>
            <a:off x="7884436" y="421341"/>
            <a:ext cx="461706" cy="434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0FBDD7-0FFC-40E2-967D-E824D238C182}"/>
              </a:ext>
            </a:extLst>
          </p:cNvPr>
          <p:cNvSpPr/>
          <p:nvPr/>
        </p:nvSpPr>
        <p:spPr>
          <a:xfrm>
            <a:off x="367553" y="2364528"/>
            <a:ext cx="11510682" cy="178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C44C4B-C2FB-43E5-935A-A13ED96E6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4" y="1141666"/>
            <a:ext cx="11849553" cy="56340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50B863-9ECC-4411-A8AA-B7D2FAEA8C49}"/>
              </a:ext>
            </a:extLst>
          </p:cNvPr>
          <p:cNvSpPr/>
          <p:nvPr/>
        </p:nvSpPr>
        <p:spPr>
          <a:xfrm>
            <a:off x="613733" y="1200040"/>
            <a:ext cx="11050183" cy="1948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3F9404-16EC-4956-819A-99D0FBD1CB69}"/>
              </a:ext>
            </a:extLst>
          </p:cNvPr>
          <p:cNvSpPr/>
          <p:nvPr/>
        </p:nvSpPr>
        <p:spPr>
          <a:xfrm>
            <a:off x="542261" y="3508744"/>
            <a:ext cx="914400" cy="339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086F9C-FFA7-410E-BD55-CBF83E4417E3}"/>
              </a:ext>
            </a:extLst>
          </p:cNvPr>
          <p:cNvSpPr/>
          <p:nvPr/>
        </p:nvSpPr>
        <p:spPr>
          <a:xfrm>
            <a:off x="1339702" y="4072270"/>
            <a:ext cx="2828261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F1334-87C6-41AA-8CFC-A724E1969A97}"/>
              </a:ext>
            </a:extLst>
          </p:cNvPr>
          <p:cNvSpPr/>
          <p:nvPr/>
        </p:nvSpPr>
        <p:spPr>
          <a:xfrm>
            <a:off x="8187070" y="3912781"/>
            <a:ext cx="3285460" cy="2307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5B058B-16DE-48D4-9214-FB02F7BFE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8" name="자유형: 도형 4">
            <a:extLst>
              <a:ext uri="{FF2B5EF4-FFF2-40B4-BE49-F238E27FC236}">
                <a16:creationId xmlns:a16="http://schemas.microsoft.com/office/drawing/2014/main" id="{0D278FD0-DAA9-452A-BEDE-9FA50EC04C1B}"/>
              </a:ext>
            </a:extLst>
          </p:cNvPr>
          <p:cNvSpPr/>
          <p:nvPr/>
        </p:nvSpPr>
        <p:spPr>
          <a:xfrm>
            <a:off x="9466757" y="255860"/>
            <a:ext cx="1341003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디테일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 animBg="1"/>
      <p:bldP spid="3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52FD6-6155-4A35-A5FD-F6EA94ED9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>
          <a:xfrm>
            <a:off x="157961" y="234939"/>
            <a:ext cx="8578266" cy="62086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493E7D-F741-459B-8C69-A9420C5A0DDB}"/>
              </a:ext>
            </a:extLst>
          </p:cNvPr>
          <p:cNvSpPr/>
          <p:nvPr/>
        </p:nvSpPr>
        <p:spPr>
          <a:xfrm>
            <a:off x="7969371" y="408202"/>
            <a:ext cx="461706" cy="434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AA786-8F05-4500-B1FF-A5FB15A4B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1" y="3740933"/>
            <a:ext cx="9605569" cy="30051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0FBDD7-0FFC-40E2-967D-E824D238C182}"/>
              </a:ext>
            </a:extLst>
          </p:cNvPr>
          <p:cNvSpPr/>
          <p:nvPr/>
        </p:nvSpPr>
        <p:spPr>
          <a:xfrm>
            <a:off x="1897851" y="4396804"/>
            <a:ext cx="7339913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6AD229-796F-47B0-B9EE-25F69C665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7"/>
          <a:stretch/>
        </p:blipFill>
        <p:spPr>
          <a:xfrm>
            <a:off x="157961" y="976658"/>
            <a:ext cx="10340340" cy="26106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9278B9-56A8-40F1-AFB3-33FAD67AD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8" y="1159571"/>
            <a:ext cx="7315200" cy="56388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F7358CE-5057-4237-9406-4CF69F7D0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87" y="1048715"/>
            <a:ext cx="7441720" cy="30201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E4B6DC-23AC-4EDD-8437-257013A20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1" y="948043"/>
            <a:ext cx="10882330" cy="57980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9A1959-4E32-4950-8CDD-DCEC354BD844}"/>
              </a:ext>
            </a:extLst>
          </p:cNvPr>
          <p:cNvSpPr txBox="1"/>
          <p:nvPr/>
        </p:nvSpPr>
        <p:spPr>
          <a:xfrm>
            <a:off x="3035028" y="4455265"/>
            <a:ext cx="3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최신순이 위에 보이게 정렬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870BB7-4E12-42F4-87BA-361D8911A4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21A8ABFB-62E3-40E9-B2E9-49B7B544D23B}"/>
              </a:ext>
            </a:extLst>
          </p:cNvPr>
          <p:cNvSpPr/>
          <p:nvPr/>
        </p:nvSpPr>
        <p:spPr>
          <a:xfrm>
            <a:off x="10955785" y="1112262"/>
            <a:ext cx="1072582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24977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6A682-5E99-4979-AF39-7D107E45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8" y="476251"/>
            <a:ext cx="5008226" cy="5946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87EE2A-231B-4FBB-A3F0-71AE5BEF3321}"/>
              </a:ext>
            </a:extLst>
          </p:cNvPr>
          <p:cNvSpPr/>
          <p:nvPr/>
        </p:nvSpPr>
        <p:spPr>
          <a:xfrm>
            <a:off x="444619" y="6032953"/>
            <a:ext cx="2374082" cy="48304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726E1-C3B4-4C75-8D20-93ADAA1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613" y="522998"/>
            <a:ext cx="5135032" cy="306205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5591B1-3783-46FE-A281-581C93A9DF6C}"/>
              </a:ext>
            </a:extLst>
          </p:cNvPr>
          <p:cNvSpPr/>
          <p:nvPr/>
        </p:nvSpPr>
        <p:spPr>
          <a:xfrm>
            <a:off x="9091288" y="3211164"/>
            <a:ext cx="15503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detailPage.jsp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9D0521-99C1-41FA-9F0F-2FABA3E9F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13" y="3849202"/>
            <a:ext cx="5976807" cy="25665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AF8B65-7C9E-415E-B515-740E75E6968B}"/>
              </a:ext>
            </a:extLst>
          </p:cNvPr>
          <p:cNvSpPr/>
          <p:nvPr/>
        </p:nvSpPr>
        <p:spPr>
          <a:xfrm>
            <a:off x="8503914" y="6024153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ReservationAddController.java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6260220" y="5293148"/>
            <a:ext cx="3226679" cy="37388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6079623" y="442298"/>
            <a:ext cx="2197958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3DE8F-659C-4B4B-9A46-CA9D93081AB6}"/>
              </a:ext>
            </a:extLst>
          </p:cNvPr>
          <p:cNvSpPr/>
          <p:nvPr/>
        </p:nvSpPr>
        <p:spPr>
          <a:xfrm>
            <a:off x="7358755" y="763909"/>
            <a:ext cx="1832309" cy="462653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83BA6B10-A415-4866-BBBB-83717AC14433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CC9525-F178-4CCD-A6CC-F31B8A537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: 도형 4">
            <a:extLst>
              <a:ext uri="{FF2B5EF4-FFF2-40B4-BE49-F238E27FC236}">
                <a16:creationId xmlns:a16="http://schemas.microsoft.com/office/drawing/2014/main" id="{12C0D4ED-32B5-41DA-9CE8-2BABE280C18C}"/>
              </a:ext>
            </a:extLst>
          </p:cNvPr>
          <p:cNvSpPr/>
          <p:nvPr/>
        </p:nvSpPr>
        <p:spPr>
          <a:xfrm>
            <a:off x="831277" y="567023"/>
            <a:ext cx="2455197" cy="88751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112118F-8012-411B-9FA0-BED1F54F2C9E}"/>
              </a:ext>
            </a:extLst>
          </p:cNvPr>
          <p:cNvGrpSpPr/>
          <p:nvPr/>
        </p:nvGrpSpPr>
        <p:grpSpPr>
          <a:xfrm>
            <a:off x="1269407" y="3832792"/>
            <a:ext cx="9832490" cy="499092"/>
            <a:chOff x="1290319" y="3210845"/>
            <a:chExt cx="7505338" cy="364310"/>
          </a:xfrm>
          <a:solidFill>
            <a:srgbClr val="1D683C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526020C-5622-4DE6-9832-56B18EC2042E}"/>
                </a:ext>
              </a:extLst>
            </p:cNvPr>
            <p:cNvSpPr/>
            <p:nvPr/>
          </p:nvSpPr>
          <p:spPr>
            <a:xfrm>
              <a:off x="1398759" y="3375000"/>
              <a:ext cx="7344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4446B44-BCD0-4AEB-955D-9EA7421CAE5D}"/>
                </a:ext>
              </a:extLst>
            </p:cNvPr>
            <p:cNvSpPr/>
            <p:nvPr/>
          </p:nvSpPr>
          <p:spPr>
            <a:xfrm>
              <a:off x="1290319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D7A491E-1D00-441F-84DF-8CDFDBA79785}"/>
                </a:ext>
              </a:extLst>
            </p:cNvPr>
            <p:cNvSpPr/>
            <p:nvPr/>
          </p:nvSpPr>
          <p:spPr>
            <a:xfrm>
              <a:off x="3075576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E6925BA-4418-4CFC-9B67-98C96ACE4FE4}"/>
                </a:ext>
              </a:extLst>
            </p:cNvPr>
            <p:cNvSpPr/>
            <p:nvPr/>
          </p:nvSpPr>
          <p:spPr>
            <a:xfrm>
              <a:off x="4860833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97899C2-EAEF-4CDD-B2FD-035665EC7C09}"/>
                </a:ext>
              </a:extLst>
            </p:cNvPr>
            <p:cNvSpPr/>
            <p:nvPr/>
          </p:nvSpPr>
          <p:spPr>
            <a:xfrm>
              <a:off x="6646090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BD41C99-A5FD-4B37-BB62-53D857A6C90C}"/>
                </a:ext>
              </a:extLst>
            </p:cNvPr>
            <p:cNvSpPr/>
            <p:nvPr/>
          </p:nvSpPr>
          <p:spPr>
            <a:xfrm>
              <a:off x="8431347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5A894A-B7E8-4233-A55E-E1B196864358}"/>
              </a:ext>
            </a:extLst>
          </p:cNvPr>
          <p:cNvSpPr/>
          <p:nvPr/>
        </p:nvSpPr>
        <p:spPr>
          <a:xfrm>
            <a:off x="2263274" y="4487506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2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웹 페이지 구성</a:t>
            </a:r>
            <a:endParaRPr lang="en-US" altLang="ko-KR" b="1" dirty="0">
              <a:latin typeface="+mj-lt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277F36-3608-41CA-8907-8AD7B7CA9094}"/>
              </a:ext>
            </a:extLst>
          </p:cNvPr>
          <p:cNvSpPr/>
          <p:nvPr/>
        </p:nvSpPr>
        <p:spPr>
          <a:xfrm>
            <a:off x="6979522" y="4497717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4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기능 별 리뷰</a:t>
            </a:r>
            <a:endParaRPr lang="en-US" altLang="ko-KR" b="1" dirty="0"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25EDC9-0BFC-4035-8E50-0F4F6FF92786}"/>
              </a:ext>
            </a:extLst>
          </p:cNvPr>
          <p:cNvSpPr/>
          <p:nvPr/>
        </p:nvSpPr>
        <p:spPr>
          <a:xfrm>
            <a:off x="27126" y="2751004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1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j-lt"/>
              </a:rPr>
              <a:t>Vegan Table </a:t>
            </a:r>
            <a:r>
              <a:rPr lang="ko-KR" altLang="en-US" b="1" dirty="0">
                <a:latin typeface="+mj-lt"/>
              </a:rPr>
              <a:t>기획의도</a:t>
            </a:r>
            <a:endParaRPr lang="ko-KR" altLang="en-US" sz="1100" b="1" dirty="0">
              <a:solidFill>
                <a:prstClr val="white">
                  <a:lumMod val="75000"/>
                </a:prstClr>
              </a:solidFill>
              <a:latin typeface="+mj-lt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047E6D0-1B54-4C65-B889-1FE7395DD7AF}"/>
              </a:ext>
            </a:extLst>
          </p:cNvPr>
          <p:cNvSpPr/>
          <p:nvPr/>
        </p:nvSpPr>
        <p:spPr>
          <a:xfrm>
            <a:off x="4639679" y="2726822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3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웹 페이지 시연</a:t>
            </a:r>
            <a:endParaRPr lang="en-US" altLang="ko-KR" b="1" dirty="0">
              <a:latin typeface="+mj-lt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E39623B-238C-46BB-A9FE-5C1395D3D695}"/>
              </a:ext>
            </a:extLst>
          </p:cNvPr>
          <p:cNvSpPr/>
          <p:nvPr/>
        </p:nvSpPr>
        <p:spPr>
          <a:xfrm>
            <a:off x="9468908" y="2761215"/>
            <a:ext cx="283173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5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질문 </a:t>
            </a:r>
            <a:r>
              <a:rPr lang="en-US" altLang="ko-KR" b="1" dirty="0">
                <a:latin typeface="+mj-lt"/>
              </a:rPr>
              <a:t>&amp; </a:t>
            </a:r>
            <a:r>
              <a:rPr lang="ko-KR" altLang="en-US" b="1" dirty="0">
                <a:latin typeface="+mj-lt"/>
              </a:rPr>
              <a:t>소감</a:t>
            </a:r>
            <a:endParaRPr lang="en-US" altLang="ko-KR" b="1" dirty="0">
              <a:latin typeface="+mj-lt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2A12332-B49E-4526-87A1-B2D3B6DF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E59E083-20BB-45EE-B8FF-5AA34ED5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56" y="2502662"/>
            <a:ext cx="8275363" cy="904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EB32B8-E1D4-4618-9E7C-92DED0E7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56" y="445537"/>
            <a:ext cx="8267700" cy="1933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EC3A88-5B3A-4567-A49C-FBD732965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63" b="19833"/>
          <a:stretch/>
        </p:blipFill>
        <p:spPr>
          <a:xfrm>
            <a:off x="1784856" y="3636911"/>
            <a:ext cx="8275363" cy="29876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E57003-1B81-4706-A8A3-7F2AA0C4C69F}"/>
              </a:ext>
            </a:extLst>
          </p:cNvPr>
          <p:cNvSpPr/>
          <p:nvPr/>
        </p:nvSpPr>
        <p:spPr>
          <a:xfrm>
            <a:off x="2338069" y="3693378"/>
            <a:ext cx="3081655" cy="24455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EA6A9-12AB-4E9F-BE46-DADB3E62C14E}"/>
              </a:ext>
            </a:extLst>
          </p:cNvPr>
          <p:cNvSpPr/>
          <p:nvPr/>
        </p:nvSpPr>
        <p:spPr>
          <a:xfrm>
            <a:off x="3523445" y="2667263"/>
            <a:ext cx="4548505" cy="446128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838970-60BC-4A86-BAD6-0817290B2F78}"/>
              </a:ext>
            </a:extLst>
          </p:cNvPr>
          <p:cNvSpPr/>
          <p:nvPr/>
        </p:nvSpPr>
        <p:spPr>
          <a:xfrm>
            <a:off x="8071950" y="6225520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ReservationList.jsp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01250-2A61-4279-8866-52BA60BC54EC}"/>
              </a:ext>
            </a:extLst>
          </p:cNvPr>
          <p:cNvSpPr/>
          <p:nvPr/>
        </p:nvSpPr>
        <p:spPr>
          <a:xfrm>
            <a:off x="7427638" y="3033652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MySqlReservationDao.java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41910F-3BDF-4142-913C-07705C189F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BD6A2F27-2EDE-4579-804C-211D315C02E1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2991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143B8-E069-43B0-BF4E-EA34F70D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17" y="3373333"/>
            <a:ext cx="5251583" cy="2038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B28B33-50B4-45C8-96F3-1C28EA76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117" y="1367464"/>
            <a:ext cx="5251583" cy="15503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6A682-5E99-4979-AF39-7D107E453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8" y="476251"/>
            <a:ext cx="5008226" cy="5946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87EE2A-231B-4FBB-A3F0-71AE5BEF3321}"/>
              </a:ext>
            </a:extLst>
          </p:cNvPr>
          <p:cNvSpPr/>
          <p:nvPr/>
        </p:nvSpPr>
        <p:spPr>
          <a:xfrm>
            <a:off x="3462521" y="2969641"/>
            <a:ext cx="503510" cy="48304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5591B1-3783-46FE-A281-581C93A9DF6C}"/>
              </a:ext>
            </a:extLst>
          </p:cNvPr>
          <p:cNvSpPr/>
          <p:nvPr/>
        </p:nvSpPr>
        <p:spPr>
          <a:xfrm>
            <a:off x="9327098" y="2543934"/>
            <a:ext cx="15503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detailPage.jsp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]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AF8B65-7C9E-415E-B515-740E75E6968B}"/>
              </a:ext>
            </a:extLst>
          </p:cNvPr>
          <p:cNvSpPr/>
          <p:nvPr/>
        </p:nvSpPr>
        <p:spPr>
          <a:xfrm>
            <a:off x="8274908" y="4969794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LikeList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AddController.java ]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6260842" y="4413380"/>
            <a:ext cx="3322520" cy="25602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6096000" y="1564061"/>
            <a:ext cx="2030963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3DE8F-659C-4B4B-9A46-CA9D93081AB6}"/>
              </a:ext>
            </a:extLst>
          </p:cNvPr>
          <p:cNvSpPr/>
          <p:nvPr/>
        </p:nvSpPr>
        <p:spPr>
          <a:xfrm>
            <a:off x="7150609" y="1885673"/>
            <a:ext cx="1638827" cy="502963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054B35-38EF-4052-B4F3-AE4F642D69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B7E06124-14E7-4107-9840-CB7645C684A4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북마크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B03540-4FE6-4AD9-A053-E8808614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12" y="3998436"/>
            <a:ext cx="7652093" cy="2762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BBC881-0F61-43CB-82DB-BD6D64FE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12" y="3196719"/>
            <a:ext cx="7652093" cy="713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89DC5C-2FBA-457E-9A6D-BC7C23207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141"/>
          <a:stretch/>
        </p:blipFill>
        <p:spPr>
          <a:xfrm>
            <a:off x="1669012" y="302787"/>
            <a:ext cx="7652093" cy="27503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1987422" y="4350231"/>
            <a:ext cx="3322520" cy="25602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2670668" y="3371115"/>
            <a:ext cx="3590174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38E9AF-4CA7-433C-8979-2EFC999C9122}"/>
              </a:ext>
            </a:extLst>
          </p:cNvPr>
          <p:cNvSpPr/>
          <p:nvPr/>
        </p:nvSpPr>
        <p:spPr>
          <a:xfrm>
            <a:off x="7071494" y="3535462"/>
            <a:ext cx="240682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MySqlLikeListDao.java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44689-1281-45DB-875E-BDC756518BA5}"/>
              </a:ext>
            </a:extLst>
          </p:cNvPr>
          <p:cNvSpPr/>
          <p:nvPr/>
        </p:nvSpPr>
        <p:spPr>
          <a:xfrm>
            <a:off x="7902767" y="6368270"/>
            <a:ext cx="232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LikeList.jsp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FAF5BA-7E27-4D35-AEDA-A28AA244A6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019D96E3-08EA-4A85-86A3-0C93EE7213EE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북마크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2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2957805" y="2432670"/>
            <a:ext cx="6031756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질문 </a:t>
            </a: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TIME</a:t>
            </a: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조원 소감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676FE-844A-4CAB-A4F4-C20C928DFD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305079" y="2414008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THANK YOU!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😘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C48A1-AED8-45C3-823C-C1725395B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5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Freeform: Shape 15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삼십대, 연애는 함께 청약은 따로 | 허프포스트코리아 LIFE">
            <a:extLst>
              <a:ext uri="{FF2B5EF4-FFF2-40B4-BE49-F238E27FC236}">
                <a16:creationId xmlns:a16="http://schemas.microsoft.com/office/drawing/2014/main" id="{5587EDC6-ACEB-4911-9922-04AE9B76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" y="2828270"/>
            <a:ext cx="2624457" cy="17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온라인쇼핑 할인 카드 TOP 5 | 비주얼 뱅크">
            <a:extLst>
              <a:ext uri="{FF2B5EF4-FFF2-40B4-BE49-F238E27FC236}">
                <a16:creationId xmlns:a16="http://schemas.microsoft.com/office/drawing/2014/main" id="{C729219C-D669-4AF8-8CCF-CC476D84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26" y="2828270"/>
            <a:ext cx="2765508" cy="18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매일 가족과 밥 먹는 아이, 실제로 더 건강”(연구)">
            <a:extLst>
              <a:ext uri="{FF2B5EF4-FFF2-40B4-BE49-F238E27FC236}">
                <a16:creationId xmlns:a16="http://schemas.microsoft.com/office/drawing/2014/main" id="{AA9388AE-B7EF-44D7-BEF8-681D7DF3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74" y="4957739"/>
            <a:ext cx="2629051" cy="1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SC] 방구석 세계여행 해볼까…'여행 영화' 6편 : ESC : 특화섹션 : 뉴스 : 한겨레모바일">
            <a:extLst>
              <a:ext uri="{FF2B5EF4-FFF2-40B4-BE49-F238E27FC236}">
                <a16:creationId xmlns:a16="http://schemas.microsoft.com/office/drawing/2014/main" id="{C4A43D2F-EDCC-4791-8A13-06376799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75" y="299467"/>
            <a:ext cx="2624457" cy="1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더위 피해 실내서 휴가? '이것' 지켜야 진정한 휴식 - 당신의 건강가이드 헬스조선">
            <a:extLst>
              <a:ext uri="{FF2B5EF4-FFF2-40B4-BE49-F238E27FC236}">
                <a16:creationId xmlns:a16="http://schemas.microsoft.com/office/drawing/2014/main" id="{A7A4F774-959A-4999-A36F-0378975C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08" y="257308"/>
            <a:ext cx="2755489" cy="184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013131-6FA0-40EB-9DE3-58D134C590C2}"/>
              </a:ext>
            </a:extLst>
          </p:cNvPr>
          <p:cNvSpPr/>
          <p:nvPr/>
        </p:nvSpPr>
        <p:spPr>
          <a:xfrm>
            <a:off x="4314712" y="2455068"/>
            <a:ext cx="3562576" cy="2062103"/>
          </a:xfrm>
          <a:prstGeom prst="rect">
            <a:avLst/>
          </a:prstGeom>
          <a:solidFill>
            <a:srgbClr val="E8E2D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97458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</a:p>
          <a:p>
            <a:pPr algn="ctr"/>
            <a:r>
              <a:rPr lang="en-US" altLang="ko-K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97458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 YOU FEEL</a:t>
            </a:r>
          </a:p>
          <a:p>
            <a:pPr algn="ctr"/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HAPPY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😀</a:t>
            </a:r>
            <a:r>
              <a:rPr lang="en-US" altLang="ko-K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162C796-3867-4C29-A98A-F5588C31C5B3}"/>
              </a:ext>
            </a:extLst>
          </p:cNvPr>
          <p:cNvSpPr/>
          <p:nvPr/>
        </p:nvSpPr>
        <p:spPr>
          <a:xfrm>
            <a:off x="3991085" y="2345166"/>
            <a:ext cx="4152452" cy="2458545"/>
          </a:xfrm>
          <a:prstGeom prst="ellipse">
            <a:avLst/>
          </a:pr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6E6A51-0B3E-423E-943F-BFE86E1180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음식, 플레이트, 식사, 저녁식사이(가) 표시된 사진&#10;&#10;자동 생성된 설명">
            <a:extLst>
              <a:ext uri="{FF2B5EF4-FFF2-40B4-BE49-F238E27FC236}">
                <a16:creationId xmlns:a16="http://schemas.microsoft.com/office/drawing/2014/main" id="{2A9DC200-0B05-46DA-B305-4A66DFA5B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 b="8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777DEB-3238-4D40-9533-B2997021A7A8}"/>
              </a:ext>
            </a:extLst>
          </p:cNvPr>
          <p:cNvGrpSpPr/>
          <p:nvPr/>
        </p:nvGrpSpPr>
        <p:grpSpPr>
          <a:xfrm>
            <a:off x="19049" y="591099"/>
            <a:ext cx="6076951" cy="5394960"/>
            <a:chOff x="-285751" y="0"/>
            <a:chExt cx="7065021" cy="4914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64963D-6C5B-41CA-B480-E689A5EB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5751" y="2228850"/>
              <a:ext cx="7065021" cy="2686050"/>
            </a:xfrm>
            <a:prstGeom prst="rect">
              <a:avLst/>
            </a:prstGeom>
          </p:spPr>
        </p:pic>
        <p:pic>
          <p:nvPicPr>
            <p:cNvPr id="13" name="그림 12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5930CAEA-270A-4A72-BD6B-48D05AF3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779270" cy="222885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E9E3628-588E-4670-AC87-751C9D14C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52" y="1390264"/>
            <a:ext cx="8310800" cy="2948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214255-4197-4282-9DDE-7CE5F235BA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4DF58A-2759-40FC-8240-C666A9E60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60"/>
          <a:stretch/>
        </p:blipFill>
        <p:spPr>
          <a:xfrm>
            <a:off x="1729194" y="1965303"/>
            <a:ext cx="2811133" cy="1714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9447E5-9274-4046-81F4-F2F290E9F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11"/>
          <a:stretch/>
        </p:blipFill>
        <p:spPr>
          <a:xfrm>
            <a:off x="6925237" y="1965303"/>
            <a:ext cx="2680396" cy="17075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E3D962-7FEA-406A-B27B-1CD624F56E4A}"/>
              </a:ext>
            </a:extLst>
          </p:cNvPr>
          <p:cNvSpPr txBox="1"/>
          <p:nvPr/>
        </p:nvSpPr>
        <p:spPr>
          <a:xfrm>
            <a:off x="626634" y="318796"/>
            <a:ext cx="6094206" cy="73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비건 열풍 시대</a:t>
            </a:r>
            <a:endParaRPr lang="en-US" altLang="ko-KR" sz="3200" b="1" dirty="0">
              <a:solidFill>
                <a:srgbClr val="1D683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69BAB0-6C7D-4297-819B-7E771AB46A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1B9C24-79A8-4D90-BD78-6A7B46A8BC97}"/>
              </a:ext>
            </a:extLst>
          </p:cNvPr>
          <p:cNvSpPr txBox="1"/>
          <p:nvPr/>
        </p:nvSpPr>
        <p:spPr>
          <a:xfrm>
            <a:off x="6925237" y="1482955"/>
            <a:ext cx="390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97458"/>
                </a:solidFill>
              </a:rPr>
              <a:t>대한민국 채식 및 비건 인구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D00060-CFA3-4DC0-B3E2-91D6F7E92344}"/>
              </a:ext>
            </a:extLst>
          </p:cNvPr>
          <p:cNvSpPr txBox="1"/>
          <p:nvPr/>
        </p:nvSpPr>
        <p:spPr>
          <a:xfrm>
            <a:off x="1729194" y="1472197"/>
            <a:ext cx="362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97458"/>
                </a:solidFill>
              </a:rPr>
              <a:t>전 세계 채식 및 비건 인구</a:t>
            </a:r>
          </a:p>
        </p:txBody>
      </p:sp>
      <p:sp>
        <p:nvSpPr>
          <p:cNvPr id="15" name="자유형: 도형 4">
            <a:extLst>
              <a:ext uri="{FF2B5EF4-FFF2-40B4-BE49-F238E27FC236}">
                <a16:creationId xmlns:a16="http://schemas.microsoft.com/office/drawing/2014/main" id="{5C0C90AE-C545-4A4A-A8CD-4F459B666A10}"/>
              </a:ext>
            </a:extLst>
          </p:cNvPr>
          <p:cNvSpPr/>
          <p:nvPr/>
        </p:nvSpPr>
        <p:spPr>
          <a:xfrm>
            <a:off x="2828647" y="3979082"/>
            <a:ext cx="6255008" cy="207477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1D683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665136"/>
                </a:solidFill>
              </a:rPr>
              <a:t>채식 인구의 </a:t>
            </a:r>
            <a:r>
              <a:rPr lang="ko-KR" altLang="en-US" sz="2000" b="1" dirty="0">
                <a:solidFill>
                  <a:srgbClr val="1D683C"/>
                </a:solidFill>
              </a:rPr>
              <a:t>증가</a:t>
            </a:r>
            <a:r>
              <a:rPr lang="en-US" altLang="ko-KR" sz="2000" b="1" dirty="0">
                <a:solidFill>
                  <a:srgbClr val="1D683C"/>
                </a:solidFill>
              </a:rPr>
              <a:t>!</a:t>
            </a:r>
          </a:p>
          <a:p>
            <a:pPr algn="ctr"/>
            <a:endParaRPr lang="en-US" altLang="ko-KR" sz="2000" b="1" dirty="0">
              <a:solidFill>
                <a:srgbClr val="665136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665136"/>
                </a:solidFill>
              </a:rPr>
              <a:t>채식에 대해 </a:t>
            </a:r>
            <a:r>
              <a:rPr lang="ko-KR" altLang="en-US" sz="2000" b="1" dirty="0">
                <a:solidFill>
                  <a:srgbClr val="1D683C"/>
                </a:solidFill>
              </a:rPr>
              <a:t>높아진 관심과 수요</a:t>
            </a:r>
            <a:endParaRPr lang="en-US" altLang="ko-KR" sz="2000" b="1" dirty="0">
              <a:solidFill>
                <a:srgbClr val="1D683C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665136"/>
                </a:solidFill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1D683C"/>
                </a:solidFill>
              </a:rPr>
              <a:t>새로운 소비 트렌드</a:t>
            </a:r>
            <a:r>
              <a:rPr lang="ko-KR" altLang="en-US" sz="2000" b="1" dirty="0">
                <a:solidFill>
                  <a:srgbClr val="665136"/>
                </a:solidFill>
              </a:rPr>
              <a:t>로 부상</a:t>
            </a:r>
            <a:endParaRPr lang="en-US" altLang="ko-KR" sz="2000" b="1" dirty="0">
              <a:solidFill>
                <a:srgbClr val="665136"/>
              </a:solidFill>
            </a:endParaRPr>
          </a:p>
          <a:p>
            <a:pPr algn="ctr"/>
            <a:endParaRPr lang="en-US" altLang="ko-KR" b="1" dirty="0">
              <a:solidFill>
                <a:srgbClr val="1D6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2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167CA8-65B0-4C95-81A2-23B7E47112B2}"/>
              </a:ext>
            </a:extLst>
          </p:cNvPr>
          <p:cNvSpPr/>
          <p:nvPr/>
        </p:nvSpPr>
        <p:spPr>
          <a:xfrm>
            <a:off x="795649" y="356266"/>
            <a:ext cx="10312617" cy="160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Vegan(</a:t>
            </a:r>
            <a:r>
              <a:rPr lang="ko-KR" altLang="en-US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비건</a:t>
            </a:r>
            <a:r>
              <a:rPr lang="en-US" altLang="ko-KR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완전 채식을 의미하며</a:t>
            </a:r>
            <a:r>
              <a:rPr lang="en-US" altLang="ko-KR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유제품과 </a:t>
            </a:r>
            <a:r>
              <a:rPr lang="ko-KR" altLang="en-US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동물의 알과 벌꿀을 포함한 </a:t>
            </a: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모든 동물성 음식을 먹지 않는 유형을 뜻합니다</a:t>
            </a:r>
            <a:r>
              <a:rPr lang="en-US" altLang="ko-KR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동물에게 인간이 가하는 모든 형태의 착취와 학대도 거부합니다</a:t>
            </a:r>
            <a:r>
              <a:rPr lang="en-US" altLang="ko-KR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b="1" dirty="0">
              <a:latin typeface="LG Smart UI SemiBold" panose="020B0700000101010101" pitchFamily="50" charset="-127"/>
              <a:ea typeface="LG Smart UI SemiBold" panose="020B0700000101010101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27A0E22-C6B5-421E-AFC3-DD123430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285" y="2199495"/>
            <a:ext cx="8539430" cy="41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8AA3A6-C3DE-41B0-82DE-20A4F8915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웹 페이지 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C47F3-BEA8-4914-B7D6-45DF160F8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9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0B2D6363-9519-49B5-8275-26265A40AF22}"/>
              </a:ext>
            </a:extLst>
          </p:cNvPr>
          <p:cNvGrpSpPr/>
          <p:nvPr/>
        </p:nvGrpSpPr>
        <p:grpSpPr>
          <a:xfrm>
            <a:off x="989704" y="3124209"/>
            <a:ext cx="10316583" cy="435621"/>
            <a:chOff x="1290320" y="3210845"/>
            <a:chExt cx="7606023" cy="382310"/>
          </a:xfrm>
          <a:gradFill flip="none" rotWithShape="1">
            <a:gsLst>
              <a:gs pos="31000">
                <a:srgbClr val="2A9656"/>
              </a:gs>
              <a:gs pos="59000">
                <a:srgbClr val="85C46E"/>
              </a:gs>
              <a:gs pos="4082">
                <a:srgbClr val="1D683C"/>
              </a:gs>
              <a:gs pos="96000">
                <a:srgbClr val="B8DDAB"/>
              </a:gs>
            </a:gsLst>
            <a:lin ang="0" scaled="1"/>
            <a:tileRect/>
          </a:gra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8CEAC8-5998-43A1-B49B-A9682BF5031F}"/>
                </a:ext>
              </a:extLst>
            </p:cNvPr>
            <p:cNvSpPr/>
            <p:nvPr/>
          </p:nvSpPr>
          <p:spPr>
            <a:xfrm>
              <a:off x="1452119" y="3375004"/>
              <a:ext cx="7344007" cy="48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1578792-FA80-4123-9C12-0484FFB386FB}"/>
                </a:ext>
              </a:extLst>
            </p:cNvPr>
            <p:cNvSpPr/>
            <p:nvPr/>
          </p:nvSpPr>
          <p:spPr>
            <a:xfrm>
              <a:off x="1290320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57F1741-FED5-4FDF-9053-4B8394565753}"/>
                </a:ext>
              </a:extLst>
            </p:cNvPr>
            <p:cNvSpPr/>
            <p:nvPr/>
          </p:nvSpPr>
          <p:spPr>
            <a:xfrm>
              <a:off x="3695112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71FECA0-D626-4DA9-B5EF-F0D2BDDD758B}"/>
                </a:ext>
              </a:extLst>
            </p:cNvPr>
            <p:cNvSpPr/>
            <p:nvPr/>
          </p:nvSpPr>
          <p:spPr>
            <a:xfrm>
              <a:off x="6156475" y="3228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E79D431-93D0-495F-A4EC-9621F4809903}"/>
                </a:ext>
              </a:extLst>
            </p:cNvPr>
            <p:cNvSpPr/>
            <p:nvPr/>
          </p:nvSpPr>
          <p:spPr>
            <a:xfrm>
              <a:off x="8532033" y="3228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363CD4C-2A3C-42AC-AE45-97CC42FBB015}"/>
              </a:ext>
            </a:extLst>
          </p:cNvPr>
          <p:cNvSpPr/>
          <p:nvPr/>
        </p:nvSpPr>
        <p:spPr>
          <a:xfrm>
            <a:off x="3141302" y="3565448"/>
            <a:ext cx="27786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천혜미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리스트 페이지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회원가입</a:t>
            </a: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,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 로그인 폼 등등 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E7DC7A-4D66-4FA1-9AD8-2C5C98A2973E}"/>
              </a:ext>
            </a:extLst>
          </p:cNvPr>
          <p:cNvSpPr/>
          <p:nvPr/>
        </p:nvSpPr>
        <p:spPr>
          <a:xfrm>
            <a:off x="6883621" y="3580233"/>
            <a:ext cx="1914007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김나예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상세 페이지 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526CEE-7DA1-4BF6-887A-2BE2F74E94BD}"/>
              </a:ext>
            </a:extLst>
          </p:cNvPr>
          <p:cNvSpPr/>
          <p:nvPr/>
        </p:nvSpPr>
        <p:spPr>
          <a:xfrm>
            <a:off x="90610" y="3580233"/>
            <a:ext cx="2444053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김보라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797458"/>
                </a:solidFill>
              </a:rPr>
              <a:t>메인페이지</a:t>
            </a:r>
            <a:endParaRPr lang="en-US" altLang="ko-KR" sz="1600" b="1" dirty="0">
              <a:solidFill>
                <a:srgbClr val="79745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</a:rPr>
              <a:t>헤더</a:t>
            </a:r>
            <a:r>
              <a:rPr lang="en-US" altLang="ko-KR" sz="1600" b="1" dirty="0">
                <a:solidFill>
                  <a:srgbClr val="797458"/>
                </a:solidFill>
              </a:rPr>
              <a:t>, </a:t>
            </a:r>
            <a:r>
              <a:rPr lang="ko-KR" altLang="en-US" sz="1600" b="1" dirty="0">
                <a:solidFill>
                  <a:srgbClr val="797458"/>
                </a:solidFill>
              </a:rPr>
              <a:t>테일 디자인작업</a:t>
            </a:r>
            <a:endParaRPr lang="ko-KR" altLang="en-US" sz="1050" b="1" dirty="0">
              <a:solidFill>
                <a:srgbClr val="797458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E37E83-7B5B-453C-A289-C17448833CBD}"/>
              </a:ext>
            </a:extLst>
          </p:cNvPr>
          <p:cNvSpPr/>
          <p:nvPr/>
        </p:nvSpPr>
        <p:spPr>
          <a:xfrm>
            <a:off x="9924709" y="3551893"/>
            <a:ext cx="217668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양수정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예약</a:t>
            </a: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, 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찜 페이지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rgbClr val="797458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CC0D7-86B9-4BFB-AEF3-213DD14A8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2" y="1330440"/>
            <a:ext cx="2579193" cy="1502179"/>
          </a:xfrm>
          <a:prstGeom prst="rect">
            <a:avLst/>
          </a:prstGeom>
        </p:spPr>
      </p:pic>
      <p:pic>
        <p:nvPicPr>
          <p:cNvPr id="5" name="그림 4" descr="그릇, 다른, 스크린샷이(가) 표시된 사진&#10;&#10;자동 생성된 설명">
            <a:extLst>
              <a:ext uri="{FF2B5EF4-FFF2-40B4-BE49-F238E27FC236}">
                <a16:creationId xmlns:a16="http://schemas.microsoft.com/office/drawing/2014/main" id="{B29B7210-5C76-4429-A259-BA91301116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9" y="4882768"/>
            <a:ext cx="2579193" cy="1450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7569F-3F29-4D9F-B0EB-E619439C3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20" y="1330439"/>
            <a:ext cx="2469168" cy="1502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24DE5D-FDFF-4404-9EE9-80B359033E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19" y="1330440"/>
            <a:ext cx="2475996" cy="1501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AEA449-EAE9-4BD2-B8CB-46D435AFA9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27" y="4876191"/>
            <a:ext cx="2579193" cy="1501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A83493-DF85-47F1-AD5B-642EC957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487" y="1309126"/>
            <a:ext cx="2720327" cy="1550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5D7315-04B7-4E46-B804-338ACF549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547" y="4882768"/>
            <a:ext cx="2418818" cy="1388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EFF60-F988-4D8E-86F9-3C9010C7D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2335" y="4864581"/>
            <a:ext cx="2444053" cy="14556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09C77F-0926-4B24-A605-FC99C09E1B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F85CF5F-74E7-49A4-8C36-06A914C62AAB}"/>
              </a:ext>
            </a:extLst>
          </p:cNvPr>
          <p:cNvSpPr/>
          <p:nvPr/>
        </p:nvSpPr>
        <p:spPr>
          <a:xfrm>
            <a:off x="3709908" y="1498388"/>
            <a:ext cx="4678086" cy="4426575"/>
          </a:xfrm>
          <a:prstGeom prst="ellipse">
            <a:avLst/>
          </a:prstGeom>
          <a:noFill/>
          <a:ln w="38100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8B0A7BCD-FC03-4988-8406-D25951A28214}"/>
              </a:ext>
            </a:extLst>
          </p:cNvPr>
          <p:cNvSpPr/>
          <p:nvPr/>
        </p:nvSpPr>
        <p:spPr>
          <a:xfrm>
            <a:off x="2471269" y="2669906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id="{85015650-5923-470A-BBAC-495CEA176B08}"/>
              </a:ext>
            </a:extLst>
          </p:cNvPr>
          <p:cNvSpPr/>
          <p:nvPr/>
        </p:nvSpPr>
        <p:spPr>
          <a:xfrm>
            <a:off x="5164575" y="1077599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Shop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1" name="자유형: 도형 4">
            <a:extLst>
              <a:ext uri="{FF2B5EF4-FFF2-40B4-BE49-F238E27FC236}">
                <a16:creationId xmlns:a16="http://schemas.microsoft.com/office/drawing/2014/main" id="{368DD119-5FA0-4978-A466-3601910C4C65}"/>
              </a:ext>
            </a:extLst>
          </p:cNvPr>
          <p:cNvSpPr/>
          <p:nvPr/>
        </p:nvSpPr>
        <p:spPr>
          <a:xfrm>
            <a:off x="7755449" y="2457803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5" name="자유형: 도형 4">
            <a:extLst>
              <a:ext uri="{FF2B5EF4-FFF2-40B4-BE49-F238E27FC236}">
                <a16:creationId xmlns:a16="http://schemas.microsoft.com/office/drawing/2014/main" id="{2DF121C9-80F7-4816-A0B2-53218E685130}"/>
              </a:ext>
            </a:extLst>
          </p:cNvPr>
          <p:cNvSpPr/>
          <p:nvPr/>
        </p:nvSpPr>
        <p:spPr>
          <a:xfrm>
            <a:off x="7470148" y="4765898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9" name="자유형: 도형 4">
            <a:extLst>
              <a:ext uri="{FF2B5EF4-FFF2-40B4-BE49-F238E27FC236}">
                <a16:creationId xmlns:a16="http://schemas.microsoft.com/office/drawing/2014/main" id="{2D44EF83-9290-4E59-A2B8-5F2223F2AE98}"/>
              </a:ext>
            </a:extLst>
          </p:cNvPr>
          <p:cNvSpPr/>
          <p:nvPr/>
        </p:nvSpPr>
        <p:spPr>
          <a:xfrm>
            <a:off x="3291098" y="4872163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70B37B-1001-4856-8C2B-B6D5EE5E4C66}"/>
              </a:ext>
            </a:extLst>
          </p:cNvPr>
          <p:cNvSpPr/>
          <p:nvPr/>
        </p:nvSpPr>
        <p:spPr>
          <a:xfrm>
            <a:off x="5110613" y="544392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Shop List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A85CF-79AF-441F-A795-4715E829666C}"/>
              </a:ext>
            </a:extLst>
          </p:cNvPr>
          <p:cNvSpPr/>
          <p:nvPr/>
        </p:nvSpPr>
        <p:spPr>
          <a:xfrm>
            <a:off x="-78855" y="2659735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List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75C1A5-C936-403F-BB3D-8381BD614950}"/>
              </a:ext>
            </a:extLst>
          </p:cNvPr>
          <p:cNvSpPr/>
          <p:nvPr/>
        </p:nvSpPr>
        <p:spPr>
          <a:xfrm>
            <a:off x="129092" y="3242860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Update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AB906B-D987-48CB-B459-9BDD9325BEA0}"/>
              </a:ext>
            </a:extLst>
          </p:cNvPr>
          <p:cNvSpPr/>
          <p:nvPr/>
        </p:nvSpPr>
        <p:spPr>
          <a:xfrm>
            <a:off x="9412777" y="2486944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 List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195E2B-25C8-43C0-BF36-42C3B175F4C6}"/>
              </a:ext>
            </a:extLst>
          </p:cNvPr>
          <p:cNvSpPr/>
          <p:nvPr/>
        </p:nvSpPr>
        <p:spPr>
          <a:xfrm>
            <a:off x="9451540" y="2790034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 Add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A4E223-CEFF-42C4-A7FE-2DA0BC6DC0F5}"/>
              </a:ext>
            </a:extLst>
          </p:cNvPr>
          <p:cNvSpPr/>
          <p:nvPr/>
        </p:nvSpPr>
        <p:spPr>
          <a:xfrm>
            <a:off x="9254543" y="4676941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List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664157-C888-4C47-9F8A-93FEFA6D6AF1}"/>
              </a:ext>
            </a:extLst>
          </p:cNvPr>
          <p:cNvSpPr/>
          <p:nvPr/>
        </p:nvSpPr>
        <p:spPr>
          <a:xfrm>
            <a:off x="9314805" y="5013157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Add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830F0F-1913-4162-9716-F90805CB59F9}"/>
              </a:ext>
            </a:extLst>
          </p:cNvPr>
          <p:cNvSpPr/>
          <p:nvPr/>
        </p:nvSpPr>
        <p:spPr>
          <a:xfrm>
            <a:off x="937495" y="4903014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List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8B767B-4E51-4AAC-8320-FE1E322A906F}"/>
              </a:ext>
            </a:extLst>
          </p:cNvPr>
          <p:cNvSpPr/>
          <p:nvPr/>
        </p:nvSpPr>
        <p:spPr>
          <a:xfrm>
            <a:off x="967975" y="5225228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Add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E535A6-2C43-4877-AC7E-02518CCA8A31}"/>
              </a:ext>
            </a:extLst>
          </p:cNvPr>
          <p:cNvSpPr/>
          <p:nvPr/>
        </p:nvSpPr>
        <p:spPr>
          <a:xfrm>
            <a:off x="1361581" y="5554699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Delete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CCA1C08-3629-4CAC-9A53-D3027C5323B7}"/>
              </a:ext>
            </a:extLst>
          </p:cNvPr>
          <p:cNvSpPr/>
          <p:nvPr/>
        </p:nvSpPr>
        <p:spPr>
          <a:xfrm>
            <a:off x="9437921" y="5309168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Delete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8E3362-2A17-4D64-93DF-FF1067FAE8CE}"/>
              </a:ext>
            </a:extLst>
          </p:cNvPr>
          <p:cNvSpPr/>
          <p:nvPr/>
        </p:nvSpPr>
        <p:spPr>
          <a:xfrm>
            <a:off x="-46020" y="2946365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Add</a:t>
            </a:r>
          </a:p>
        </p:txBody>
      </p:sp>
      <p:sp>
        <p:nvSpPr>
          <p:cNvPr id="52" name="자유형: 도형 4">
            <a:extLst>
              <a:ext uri="{FF2B5EF4-FFF2-40B4-BE49-F238E27FC236}">
                <a16:creationId xmlns:a16="http://schemas.microsoft.com/office/drawing/2014/main" id="{3A9D690C-9B6B-433A-993C-D76CDF0EC18E}"/>
              </a:ext>
            </a:extLst>
          </p:cNvPr>
          <p:cNvSpPr/>
          <p:nvPr/>
        </p:nvSpPr>
        <p:spPr>
          <a:xfrm>
            <a:off x="4452712" y="3275134"/>
            <a:ext cx="3242759" cy="955977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rgbClr val="1D683C"/>
          </a:solidFill>
          <a:ln>
            <a:solidFill>
              <a:srgbClr val="1D683C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Malgun Gothic Semilight" panose="020B0502040204020203" pitchFamily="50" charset="-127"/>
              </a:rPr>
              <a:t>VO , DAO , Controller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6B4071-2EB0-49AE-8FD5-D66B1AEE65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34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306</Words>
  <Application>Microsoft Office PowerPoint</Application>
  <PresentationFormat>와이드스크린</PresentationFormat>
  <Paragraphs>118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LG Smart UI SemiBold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naye</dc:creator>
  <cp:lastModifiedBy>천 혜미</cp:lastModifiedBy>
  <cp:revision>58</cp:revision>
  <dcterms:created xsi:type="dcterms:W3CDTF">2021-02-01T01:30:42Z</dcterms:created>
  <dcterms:modified xsi:type="dcterms:W3CDTF">2021-02-02T01:32:13Z</dcterms:modified>
</cp:coreProperties>
</file>